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27"/>
  </p:notesMasterIdLst>
  <p:sldIdLst>
    <p:sldId id="260" r:id="rId2"/>
    <p:sldId id="295" r:id="rId3"/>
    <p:sldId id="288" r:id="rId4"/>
    <p:sldId id="286" r:id="rId5"/>
    <p:sldId id="299" r:id="rId6"/>
    <p:sldId id="310" r:id="rId7"/>
    <p:sldId id="311" r:id="rId8"/>
    <p:sldId id="308" r:id="rId9"/>
    <p:sldId id="314" r:id="rId10"/>
    <p:sldId id="309" r:id="rId11"/>
    <p:sldId id="322" r:id="rId12"/>
    <p:sldId id="323" r:id="rId13"/>
    <p:sldId id="324" r:id="rId14"/>
    <p:sldId id="325" r:id="rId15"/>
    <p:sldId id="267" r:id="rId16"/>
    <p:sldId id="266" r:id="rId17"/>
    <p:sldId id="261" r:id="rId18"/>
    <p:sldId id="265" r:id="rId19"/>
    <p:sldId id="315" r:id="rId20"/>
    <p:sldId id="316" r:id="rId21"/>
    <p:sldId id="317" r:id="rId22"/>
    <p:sldId id="318" r:id="rId23"/>
    <p:sldId id="319" r:id="rId24"/>
    <p:sldId id="320" r:id="rId25"/>
    <p:sldId id="321" r:id="rId2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배달의민족 주아" panose="02020603020101020101" pitchFamily="18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078B28F-8281-47D9-8091-31F4BED8FC36}">
          <p14:sldIdLst>
            <p14:sldId id="260"/>
            <p14:sldId id="295"/>
            <p14:sldId id="288"/>
            <p14:sldId id="286"/>
            <p14:sldId id="299"/>
            <p14:sldId id="310"/>
            <p14:sldId id="311"/>
            <p14:sldId id="308"/>
            <p14:sldId id="314"/>
            <p14:sldId id="309"/>
            <p14:sldId id="322"/>
            <p14:sldId id="323"/>
            <p14:sldId id="324"/>
            <p14:sldId id="325"/>
            <p14:sldId id="267"/>
            <p14:sldId id="266"/>
            <p14:sldId id="261"/>
            <p14:sldId id="265"/>
          </p14:sldIdLst>
        </p14:section>
        <p14:section name="와이어프레임..안쓴다" id="{5E437FB5-E76A-4D58-BF61-EA90DAAF5426}">
          <p14:sldIdLst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75A"/>
    <a:srgbClr val="7F7F7F"/>
    <a:srgbClr val="FBB93C"/>
    <a:srgbClr val="D2DC9D"/>
    <a:srgbClr val="BFCC7C"/>
    <a:srgbClr val="5E9617"/>
    <a:srgbClr val="008D24"/>
    <a:srgbClr val="88B729"/>
    <a:srgbClr val="D3D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1" autoAdjust="0"/>
    <p:restoredTop sz="74770" autoAdjust="0"/>
  </p:normalViewPr>
  <p:slideViewPr>
    <p:cSldViewPr snapToGrid="0">
      <p:cViewPr varScale="1">
        <p:scale>
          <a:sx n="87" d="100"/>
          <a:sy n="87" d="100"/>
        </p:scale>
        <p:origin x="1272" y="78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7652B-5857-455F-8C19-053E35402DCE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D64DE-FF92-4F8E-9D1A-5A109A189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1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팀이구요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English</a:t>
            </a:r>
            <a:r>
              <a:rPr lang="en-US" altLang="ko-KR" baseline="0" dirty="0" smtClean="0"/>
              <a:t> for kids, </a:t>
            </a:r>
            <a:r>
              <a:rPr lang="ko-KR" altLang="en-US" baseline="0" dirty="0" smtClean="0"/>
              <a:t>줄여서 </a:t>
            </a:r>
            <a:r>
              <a:rPr lang="ko-KR" altLang="en-US" baseline="0" dirty="0" err="1" smtClean="0"/>
              <a:t>잉키라는</a:t>
            </a:r>
            <a:r>
              <a:rPr lang="ko-KR" altLang="en-US" baseline="0" dirty="0" smtClean="0"/>
              <a:t> 이름의 서비스를 기획했습니다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지금 보시는 이 화면은 저희 서비스의 첫 화면을 와이어프레임으로 제작한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정말 </a:t>
            </a:r>
            <a:r>
              <a:rPr lang="ko-KR" altLang="en-US" baseline="0" dirty="0" err="1" smtClean="0"/>
              <a:t>귀엽쬬</a:t>
            </a:r>
            <a:r>
              <a:rPr lang="en-US" altLang="ko-KR" baseline="0" dirty="0" smtClean="0"/>
              <a:t>? </a:t>
            </a:r>
            <a:r>
              <a:rPr lang="ko-KR" altLang="en-US" baseline="0" dirty="0" err="1" smtClean="0"/>
              <a:t>ㅎ</a:t>
            </a:r>
            <a:r>
              <a:rPr lang="en-US" altLang="ko-KR" baseline="0" dirty="0" smtClean="0"/>
              <a:t>.</a:t>
            </a:r>
            <a:r>
              <a:rPr lang="ko-KR" altLang="en-US" baseline="0" dirty="0" err="1" smtClean="0"/>
              <a:t>ㅎ</a:t>
            </a:r>
            <a:endParaRPr lang="en-US" altLang="ko-KR" baseline="0" dirty="0" smtClean="0"/>
          </a:p>
          <a:p>
            <a:endParaRPr lang="en-US" altLang="ko-KR" baseline="0" dirty="0"/>
          </a:p>
          <a:p>
            <a:r>
              <a:rPr lang="en-US" altLang="ko-KR" baseline="0" dirty="0" smtClean="0"/>
              <a:t>---</a:t>
            </a:r>
          </a:p>
          <a:p>
            <a:r>
              <a:rPr lang="ko-KR" altLang="en-US" baseline="0" dirty="0" smtClean="0"/>
              <a:t>이 쪼끄만 새 친구의 이름은 </a:t>
            </a:r>
            <a:r>
              <a:rPr lang="ko-KR" altLang="en-US" baseline="0" dirty="0" err="1" smtClean="0"/>
              <a:t>티키라고</a:t>
            </a:r>
            <a:r>
              <a:rPr lang="ko-KR" altLang="en-US" baseline="0" dirty="0" smtClean="0"/>
              <a:t> 하고요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Teacher for kids</a:t>
            </a:r>
            <a:r>
              <a:rPr lang="ko-KR" altLang="en-US" baseline="0" dirty="0" smtClean="0"/>
              <a:t>를 줄여서 </a:t>
            </a:r>
            <a:r>
              <a:rPr lang="ko-KR" altLang="en-US" baseline="0" dirty="0" err="1" smtClean="0"/>
              <a:t>티키입니다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아주 </a:t>
            </a:r>
            <a:r>
              <a:rPr lang="ko-KR" altLang="en-US" baseline="0" dirty="0" err="1" smtClean="0"/>
              <a:t>귀엽쬬</a:t>
            </a:r>
            <a:r>
              <a:rPr lang="en-US" altLang="ko-KR" baseline="0" dirty="0" smtClean="0"/>
              <a:t>? </a:t>
            </a:r>
            <a:r>
              <a:rPr lang="ko-KR" altLang="en-US" baseline="0" dirty="0" err="1" smtClean="0"/>
              <a:t>ㅎ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ㅎ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4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아이의 학습 상황을 알려주는 이메일 리포트 서비스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아이가 학습할 때 어떤 감정을 느꼈는지 알려주는 감정 분석 서비스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부모님의 참여로 만들어지는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 아이만을 위한 학습 자료 제작 서비스가 대표적인 서비스입니다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ㅡㅡㅡㅡ</a:t>
            </a:r>
            <a:endParaRPr lang="en-US" altLang="ko-KR" dirty="0" smtClean="0"/>
          </a:p>
          <a:p>
            <a:r>
              <a:rPr lang="ko-KR" altLang="en-US" dirty="0" smtClean="0"/>
              <a:t>우리 아이의 감정까지 </a:t>
            </a:r>
            <a:r>
              <a:rPr lang="ko-KR" altLang="en-US" dirty="0" err="1" smtClean="0"/>
              <a:t>케어해주는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있다는 특징이 있습니다</a:t>
            </a:r>
            <a:r>
              <a:rPr lang="en-US" altLang="ko-KR" dirty="0" smtClean="0"/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요건 </a:t>
            </a:r>
            <a:r>
              <a:rPr lang="en-US" altLang="ko-KR" dirty="0" smtClean="0">
                <a:sym typeface="Wingdings" panose="05000000000000000000" pitchFamily="2" charset="2"/>
              </a:rPr>
              <a:t>kids friendly</a:t>
            </a:r>
            <a:r>
              <a:rPr lang="ko-KR" altLang="en-US" dirty="0" smtClean="0">
                <a:sym typeface="Wingdings" panose="05000000000000000000" pitchFamily="2" charset="2"/>
              </a:rPr>
              <a:t>에서 이미 말한 것 같아서</a:t>
            </a:r>
            <a:r>
              <a:rPr lang="en-US" altLang="ko-KR" dirty="0" smtClean="0">
                <a:sym typeface="Wingdings" panose="05000000000000000000" pitchFamily="2" charset="2"/>
              </a:rPr>
              <a:t>..!!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76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 </a:t>
            </a:r>
            <a:r>
              <a:rPr lang="ko-KR" altLang="en-US" dirty="0" err="1" smtClean="0"/>
              <a:t>플로우를</a:t>
            </a:r>
            <a:r>
              <a:rPr lang="ko-KR" altLang="en-US" dirty="0" smtClean="0"/>
              <a:t> 영상으로 짧게 보여드리겠습니다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특화 도메인인 만큼</a:t>
            </a:r>
            <a:r>
              <a:rPr lang="en-US" altLang="ko-KR" dirty="0" smtClean="0"/>
              <a:t>, AI</a:t>
            </a:r>
            <a:r>
              <a:rPr lang="ko-KR" altLang="en-US" dirty="0" smtClean="0"/>
              <a:t>가 적용될 부분만 추가적으로 보여드리겠습니다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87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 사진의 개 주변에 테두리가 둘러져 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부분이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라는 걸 알기 위해 </a:t>
            </a:r>
            <a:r>
              <a:rPr lang="en-US" altLang="ko-KR" dirty="0" smtClean="0"/>
              <a:t>R-CNN</a:t>
            </a:r>
            <a:r>
              <a:rPr lang="ko-KR" altLang="en-US" dirty="0" smtClean="0"/>
              <a:t>을 사용할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5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사진의 내용을 설명하는 문장을 찾기 위해 </a:t>
            </a:r>
            <a:r>
              <a:rPr lang="en-US" altLang="ko-KR" dirty="0" smtClean="0"/>
              <a:t>image captioning</a:t>
            </a:r>
            <a:r>
              <a:rPr lang="ko-KR" altLang="en-US" dirty="0" smtClean="0"/>
              <a:t>을 사용합니다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17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아이의 표정으로 긍정적인 감정인지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부정적인 감정인지 인식하여 아이의 학습 시간을 유동적으로 조정하기 위해 감정 인식 </a:t>
            </a:r>
            <a:r>
              <a:rPr lang="en-US" altLang="ko-KR" dirty="0" err="1" smtClean="0"/>
              <a:t>ai</a:t>
            </a:r>
            <a:r>
              <a:rPr lang="ko-KR" altLang="en-US" dirty="0" smtClean="0"/>
              <a:t>가 사용될 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01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말씀드렸던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모델과 더불어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이런 기술 스택을 사용하기로 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39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앞으로는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이렇게 </a:t>
            </a:r>
            <a:r>
              <a:rPr lang="ko-KR" altLang="en-US" baseline="0" dirty="0" smtClean="0"/>
              <a:t>역할 </a:t>
            </a:r>
            <a:r>
              <a:rPr lang="ko-KR" altLang="en-US" baseline="0" dirty="0" smtClean="0"/>
              <a:t>분담을 좀 더 세분화해서 각 부분을 병렬적으로 </a:t>
            </a:r>
            <a:r>
              <a:rPr lang="ko-KR" altLang="en-US" baseline="0" dirty="0" err="1" smtClean="0"/>
              <a:t>개발해나갈</a:t>
            </a:r>
            <a:r>
              <a:rPr lang="ko-KR" altLang="en-US" baseline="0" dirty="0" smtClean="0"/>
              <a:t> 계획입니다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3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팀 </a:t>
            </a:r>
            <a:r>
              <a:rPr lang="ko-KR" altLang="en-US" dirty="0" err="1" smtClean="0"/>
              <a:t>디키였습니다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26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49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저희가 구성한 와이어프레임을 보여드리겠습니다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왼쪽이 처음 시작 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오른쪽은 부모님께서 회원가입을 하는</a:t>
            </a:r>
            <a:r>
              <a:rPr lang="ko-KR" altLang="en-US" baseline="0" dirty="0" smtClean="0"/>
              <a:t> 페이지입니다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42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같은 순서로 발표를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85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왼쪽은 아이 계정 선택 페이지입니다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여기에서 </a:t>
            </a:r>
            <a:r>
              <a:rPr lang="ko-KR" altLang="en-US" dirty="0" err="1" smtClean="0"/>
              <a:t>티키를</a:t>
            </a:r>
            <a:r>
              <a:rPr lang="ko-KR" altLang="en-US" dirty="0" smtClean="0"/>
              <a:t> 누르면 부모님 전용 페이지로 이동합니다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부모님 전용 페이지에서는 오른쪽</a:t>
            </a:r>
            <a:r>
              <a:rPr lang="ko-KR" altLang="en-US" baseline="0" dirty="0" smtClean="0"/>
              <a:t> 페이지처럼 아이 계정을 만들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왼쪽에서 아이의 계정을 누르면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81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왼쪽의 아이 페이지로 이동합니다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6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주제 선택 페이지로 이동합니다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배우고 싶은 주제를 하나 선택하면 학습 페이지로 이동하게 되는데요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동물을 선택하면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69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단어 학습부터 시작하게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이미지와 단어를 학습하고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07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단계를 높여</a:t>
            </a:r>
            <a:r>
              <a:rPr lang="ko-KR" altLang="en-US" baseline="0" dirty="0" smtClean="0"/>
              <a:t> 문장을 학습합니다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16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가 감정 인식을 해서 학습시간을 유동적으로 조절한다고 말씀드렸었는데요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아이가 집중력을 잃은</a:t>
            </a:r>
            <a:r>
              <a:rPr lang="ko-KR" altLang="en-US" baseline="0" dirty="0" smtClean="0"/>
              <a:t> 것 같다고 판단될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왼쪽처럼 안내 문구가 나오고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네를 누르면 오른쪽처럼 타이머로 쉬는 시간을 갖게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광고 문구입니다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어떤 서비스일지 조금 </a:t>
            </a:r>
            <a:r>
              <a:rPr lang="ko-KR" altLang="en-US" dirty="0" err="1" smtClean="0"/>
              <a:t>궁금해지셨나요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20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잉키의</a:t>
            </a:r>
            <a:r>
              <a:rPr lang="ko-KR" altLang="en-US" dirty="0" smtClean="0"/>
              <a:t> 광고 </a:t>
            </a:r>
            <a:r>
              <a:rPr lang="ko-KR" altLang="en-US" dirty="0" smtClean="0"/>
              <a:t>문구입니다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어떤 서비스일지 조금 </a:t>
            </a:r>
            <a:r>
              <a:rPr lang="ko-KR" altLang="en-US" dirty="0" err="1" smtClean="0"/>
              <a:t>궁금해지셨나요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3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서비스의 기획 의도는 다음과 같은데요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285750" indent="-285750"/>
            <a:r>
              <a:rPr lang="ko-KR" altLang="en-US" dirty="0" smtClean="0"/>
              <a:t>학습을 할 때 이미지로 학습하면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ko-KR" altLang="en-US" b="1" u="sng" dirty="0" smtClean="0"/>
              <a:t>시각적인 자극을 </a:t>
            </a:r>
            <a:r>
              <a:rPr lang="ko-KR" altLang="en-US" dirty="0" smtClean="0"/>
              <a:t>주면 효율적인</a:t>
            </a:r>
            <a:r>
              <a:rPr lang="ko-KR" altLang="en-US" baseline="0" dirty="0" smtClean="0"/>
              <a:t> 학습이 가능하다고 합니다</a:t>
            </a:r>
            <a:r>
              <a:rPr lang="en-US" altLang="ko-KR" baseline="0" dirty="0" smtClean="0"/>
              <a:t>.</a:t>
            </a:r>
          </a:p>
          <a:p>
            <a:pPr marL="285750" indent="-285750"/>
            <a:endParaRPr lang="en-US" altLang="ko-KR" dirty="0" smtClean="0"/>
          </a:p>
          <a:p>
            <a:pPr marL="285750" indent="-285750"/>
            <a:r>
              <a:rPr lang="ko-KR" altLang="en-US" dirty="0" smtClean="0"/>
              <a:t>그리고 아이들을 교육할 때 주변에 있는 사물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동물부터 가르치는 게 효과적이라고 하는데요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그런 </a:t>
            </a:r>
            <a:r>
              <a:rPr lang="ko-KR" altLang="en-US" b="1" u="sng" dirty="0" smtClean="0"/>
              <a:t>학습 자료</a:t>
            </a:r>
            <a:r>
              <a:rPr lang="ko-KR" altLang="en-US" dirty="0" smtClean="0"/>
              <a:t>를 개인이 만들기는 쉽지 않죠</a:t>
            </a:r>
            <a:r>
              <a:rPr lang="en-US" altLang="ko-KR" dirty="0" smtClean="0"/>
              <a:t>.</a:t>
            </a:r>
          </a:p>
          <a:p>
            <a:pPr marL="285750" indent="-285750"/>
            <a:endParaRPr lang="en-US" altLang="ko-KR" dirty="0" smtClean="0"/>
          </a:p>
          <a:p>
            <a:pPr marL="285750" indent="-285750"/>
            <a:r>
              <a:rPr lang="ko-KR" altLang="en-US" dirty="0" smtClean="0"/>
              <a:t>마지막으로 기존 어플리케이션을 통한 학습은 아이들의 감정이나 집중력을 고려하지 못하기 때문에 학습 효율이 떨어진다는 문제가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따라서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이런 </a:t>
            </a:r>
            <a:r>
              <a:rPr lang="ko-KR" altLang="en-US" baseline="0" dirty="0" err="1" smtClean="0"/>
              <a:t>니즈를</a:t>
            </a:r>
            <a:r>
              <a:rPr lang="ko-KR" altLang="en-US" baseline="0" dirty="0" smtClean="0"/>
              <a:t> 해결할 수 있는 서비스를 기획하게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94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저희 서비스를 소개하겠습니다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잉키의</a:t>
            </a:r>
            <a:r>
              <a:rPr lang="ko-KR" altLang="en-US" sz="1200" dirty="0" smtClean="0"/>
              <a:t> 가장 큰 특징은</a:t>
            </a:r>
            <a:r>
              <a:rPr lang="ko-KR" altLang="en-US" sz="1200" baseline="0" dirty="0" smtClean="0"/>
              <a:t> </a:t>
            </a:r>
            <a:r>
              <a:rPr lang="en-US" altLang="ko-KR" sz="1200" dirty="0" smtClean="0"/>
              <a:t>parents</a:t>
            </a:r>
            <a:r>
              <a:rPr lang="en-US" altLang="ko-KR" sz="1200" baseline="0" dirty="0" smtClean="0"/>
              <a:t> friendly, </a:t>
            </a:r>
            <a:r>
              <a:rPr lang="ko-KR" altLang="en-US" sz="1200" baseline="0" dirty="0" smtClean="0"/>
              <a:t>이 두가지인데요</a:t>
            </a:r>
            <a:r>
              <a:rPr lang="en-US" altLang="ko-KR" sz="1200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7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먼저 </a:t>
            </a:r>
            <a:r>
              <a:rPr lang="en-US" altLang="ko-KR" sz="1200" baseline="0" dirty="0" smtClean="0"/>
              <a:t>kids friendly </a:t>
            </a:r>
            <a:r>
              <a:rPr lang="ko-KR" altLang="en-US" dirty="0" smtClean="0"/>
              <a:t>서비스입니다</a:t>
            </a:r>
            <a:r>
              <a:rPr lang="en-US" altLang="ko-KR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81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 smtClean="0"/>
          </a:p>
          <a:p>
            <a:r>
              <a:rPr lang="ko-KR" altLang="en-US" sz="1200" dirty="0" smtClean="0"/>
              <a:t>아이의 흥미를 높일 수 있는 귀여운 </a:t>
            </a:r>
            <a:r>
              <a:rPr lang="en-US" altLang="ko-KR" sz="1200" dirty="0" smtClean="0"/>
              <a:t>UI, 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지속적인 참여를 유도하는 </a:t>
            </a:r>
            <a:r>
              <a:rPr lang="en-US" altLang="ko-KR" sz="1200" dirty="0" smtClean="0"/>
              <a:t>Gamification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그리고 </a:t>
            </a:r>
            <a:r>
              <a:rPr lang="en-US" altLang="ko-KR" sz="1200" dirty="0" smtClean="0"/>
              <a:t>AI</a:t>
            </a:r>
            <a:r>
              <a:rPr lang="ko-KR" altLang="en-US" sz="1200" dirty="0" smtClean="0"/>
              <a:t>가 아이의 표정을 판단해 자동으로 학습 시간을 조절해주는 서비스를 제공할 예정입니다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75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그리고 </a:t>
            </a:r>
            <a:r>
              <a:rPr lang="en-US" altLang="ko-KR" dirty="0" smtClean="0"/>
              <a:t>parents friendly </a:t>
            </a:r>
            <a:r>
              <a:rPr lang="ko-KR" altLang="en-US" dirty="0" smtClean="0"/>
              <a:t>서비스인데요</a:t>
            </a:r>
            <a:r>
              <a:rPr lang="en-US" altLang="ko-KR" dirty="0" smtClean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60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66955" y="1816369"/>
            <a:ext cx="3601528" cy="390294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4657186" y="1816368"/>
            <a:ext cx="3601528" cy="390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36191" y="1080456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8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본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44282" y="1511777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54865" y="2377715"/>
            <a:ext cx="6867704" cy="2858518"/>
          </a:xfrm>
        </p:spPr>
        <p:txBody>
          <a:bodyPr/>
          <a:lstStyle>
            <a:lvl1pPr>
              <a:defRPr lang="ko-KR" altLang="en-US" sz="2400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44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본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44282" y="1528105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6886" y="2282824"/>
            <a:ext cx="3365379" cy="2858518"/>
          </a:xfrm>
        </p:spPr>
        <p:txBody>
          <a:bodyPr/>
          <a:lstStyle>
            <a:lvl1pPr>
              <a:defRPr lang="ko-KR" altLang="en-US" sz="2400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156478" y="2282824"/>
            <a:ext cx="3365379" cy="2858518"/>
          </a:xfrm>
        </p:spPr>
        <p:txBody>
          <a:bodyPr/>
          <a:lstStyle>
            <a:lvl1pPr>
              <a:defRPr lang="ko-KR" altLang="en-US" sz="2400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29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214" y="435185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499" y="1459223"/>
            <a:ext cx="6867704" cy="2858518"/>
          </a:xfrm>
        </p:spPr>
        <p:txBody>
          <a:bodyPr/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991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499" y="1459223"/>
            <a:ext cx="6867704" cy="2858518"/>
          </a:xfrm>
        </p:spPr>
        <p:txBody>
          <a:bodyPr/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94214" y="435185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8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94214" y="435185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47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4676" y="433477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730" y="1264908"/>
            <a:ext cx="6867704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CFAC-8B07-475D-9E26-88B791CF937A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2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47" r:id="rId3"/>
    <p:sldLayoutId id="2147483749" r:id="rId4"/>
    <p:sldLayoutId id="2147483734" r:id="rId5"/>
    <p:sldLayoutId id="2147483750" r:id="rId6"/>
    <p:sldLayoutId id="2147483751" r:id="rId7"/>
    <p:sldLayoutId id="2147483738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66576" y="3920593"/>
            <a:ext cx="152958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with </a:t>
            </a:r>
            <a:r>
              <a:rPr lang="ko-KR" altLang="en-US" sz="2800" b="1" dirty="0" err="1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티키</a:t>
            </a:r>
            <a:endParaRPr lang="en-US" altLang="ko-KR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17" y="3920593"/>
            <a:ext cx="1588557" cy="15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231536" y="3542633"/>
            <a:ext cx="1935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리포트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66" y="1790951"/>
            <a:ext cx="1498369" cy="149836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127621" y="3542633"/>
            <a:ext cx="19239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만드는</a:t>
            </a:r>
            <a:endParaRPr lang="en-US" altLang="ko-KR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학습자료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67" y="1842349"/>
            <a:ext cx="1524739" cy="152473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755109" y="3542633"/>
            <a:ext cx="16337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감정 분석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57" y="1874100"/>
            <a:ext cx="1492988" cy="1492988"/>
          </a:xfrm>
          <a:prstGeom prst="rect">
            <a:avLst/>
          </a:prstGeom>
        </p:spPr>
      </p:pic>
      <p:pic>
        <p:nvPicPr>
          <p:cNvPr id="37" name="내용 개체 틀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78" y="487571"/>
            <a:ext cx="400180" cy="400180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7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705231" y="446202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</a:t>
            </a:r>
            <a:r>
              <a:rPr lang="ko-KR" altLang="en-US" dirty="0" err="1" smtClean="0"/>
              <a:t>플로우</a:t>
            </a:r>
            <a:endParaRPr lang="ko-KR" altLang="en-US" dirty="0"/>
          </a:p>
        </p:txBody>
      </p:sp>
      <p:pic>
        <p:nvPicPr>
          <p:cNvPr id="6" name="Adobe XD 2020-09-18 12-47-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376" y="1344057"/>
            <a:ext cx="7333328" cy="40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4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19800" y="8849032"/>
            <a:ext cx="3365090" cy="2523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10" y="1434556"/>
            <a:ext cx="5392625" cy="40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Captioning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19800" y="8849032"/>
            <a:ext cx="3365090" cy="2523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0" y="1434557"/>
            <a:ext cx="5392625" cy="40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Emotion Recognition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19800" y="8849032"/>
            <a:ext cx="3365090" cy="2523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1" y="1434557"/>
            <a:ext cx="5392623" cy="40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기술 스택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18" y="1920195"/>
            <a:ext cx="1588735" cy="15887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96" y="3012476"/>
            <a:ext cx="868592" cy="9929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65" y="2584208"/>
            <a:ext cx="1584019" cy="14211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35" y="3508930"/>
            <a:ext cx="1663280" cy="16632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01" y="3879014"/>
            <a:ext cx="1646605" cy="11808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03" y="2151796"/>
            <a:ext cx="1143000" cy="1143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67" y="1349263"/>
            <a:ext cx="1217480" cy="12174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83" y="1584474"/>
            <a:ext cx="1545141" cy="1652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4" y="3154513"/>
            <a:ext cx="991154" cy="9911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24" y="4322103"/>
            <a:ext cx="970302" cy="9703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49" y="3077206"/>
            <a:ext cx="946404" cy="11457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75" y="2151796"/>
            <a:ext cx="1021138" cy="10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앞으로의 계획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47" y="2038121"/>
            <a:ext cx="7682423" cy="26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8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617039" y="1520405"/>
            <a:ext cx="3671618" cy="506804"/>
          </a:xfrm>
        </p:spPr>
        <p:txBody>
          <a:bodyPr/>
          <a:lstStyle/>
          <a:p>
            <a:r>
              <a:rPr lang="en-US" altLang="ko-KR" dirty="0" smtClean="0"/>
              <a:t>Team </a:t>
            </a:r>
            <a:r>
              <a:rPr lang="en-US" altLang="ko-KR" dirty="0" err="1" smtClean="0"/>
              <a:t>Diki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5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Thanks!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2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시작하기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44048" y="2124034"/>
            <a:ext cx="3100331" cy="2729164"/>
            <a:chOff x="1144048" y="2146067"/>
            <a:chExt cx="3100331" cy="27291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4048" y="2146067"/>
              <a:ext cx="3100331" cy="23252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42361" y="4505899"/>
              <a:ext cx="235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시작 화면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82316" y="2124034"/>
            <a:ext cx="3100330" cy="2729164"/>
            <a:chOff x="1144048" y="2146067"/>
            <a:chExt cx="3100330" cy="27291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8" y="2146067"/>
              <a:ext cx="3100330" cy="232524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42361" y="4505899"/>
              <a:ext cx="235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94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6191" y="443751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11" name="부제목 2"/>
          <p:cNvSpPr txBox="1">
            <a:spLocks/>
          </p:cNvSpPr>
          <p:nvPr/>
        </p:nvSpPr>
        <p:spPr>
          <a:xfrm>
            <a:off x="2936996" y="1744771"/>
            <a:ext cx="3270007" cy="32397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개요</a:t>
            </a: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기획 의도</a:t>
            </a: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특징</a:t>
            </a: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일정</a:t>
            </a: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팀원 소개</a:t>
            </a: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0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아이 계정 선택하기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44048" y="2124034"/>
            <a:ext cx="3100330" cy="2729164"/>
            <a:chOff x="1144048" y="2146067"/>
            <a:chExt cx="3100330" cy="27291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8" y="2146067"/>
              <a:ext cx="3100330" cy="23252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42361" y="4505899"/>
              <a:ext cx="235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 계정 선택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82316" y="2124034"/>
            <a:ext cx="3100330" cy="2729164"/>
            <a:chOff x="1144048" y="2146067"/>
            <a:chExt cx="3100330" cy="27291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8" y="2146067"/>
              <a:ext cx="3100330" cy="232524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42361" y="4505899"/>
              <a:ext cx="235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 등록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5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학습 시작하기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144048" y="2124034"/>
            <a:ext cx="3100330" cy="2729164"/>
            <a:chOff x="1144048" y="2146067"/>
            <a:chExt cx="3100330" cy="272916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8" y="2146067"/>
              <a:ext cx="3100330" cy="232524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542361" y="4505899"/>
              <a:ext cx="235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 페이지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556893" y="1307874"/>
            <a:ext cx="3867682" cy="2041253"/>
            <a:chOff x="1144050" y="2043675"/>
            <a:chExt cx="4417820" cy="263832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50" y="2043675"/>
              <a:ext cx="3108799" cy="263832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903656" y="2930742"/>
              <a:ext cx="1658214" cy="835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스티커</a:t>
              </a:r>
              <a:endPara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붙이기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556893" y="3578989"/>
            <a:ext cx="3867682" cy="2041251"/>
            <a:chOff x="1144050" y="2146066"/>
            <a:chExt cx="4417820" cy="263832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50" y="2146066"/>
              <a:ext cx="3108798" cy="2638325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903656" y="2930742"/>
              <a:ext cx="1658214" cy="835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캐릭터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/>
              </a:r>
              <a:b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변경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4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주제 선택하기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979858" y="2179118"/>
            <a:ext cx="3100330" cy="2729164"/>
            <a:chOff x="1144048" y="2146067"/>
            <a:chExt cx="3100330" cy="27291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8" y="2146067"/>
              <a:ext cx="3100330" cy="232524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42361" y="4505899"/>
              <a:ext cx="235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주제 선택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48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단어 학습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65" y="1110482"/>
            <a:ext cx="3100329" cy="23252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8" y="1110482"/>
            <a:ext cx="3100329" cy="23252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43" y="3518938"/>
            <a:ext cx="3100329" cy="23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3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문장 학습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65" y="1110482"/>
            <a:ext cx="3100329" cy="2325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8" y="1110482"/>
            <a:ext cx="3100329" cy="23252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43" y="3518938"/>
            <a:ext cx="3100329" cy="23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쉬는 시간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144048" y="2124034"/>
            <a:ext cx="3100330" cy="2729164"/>
            <a:chOff x="1144048" y="2146067"/>
            <a:chExt cx="3100330" cy="27291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8" y="2146067"/>
              <a:ext cx="3100330" cy="232524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42361" y="4505899"/>
              <a:ext cx="235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82316" y="2124034"/>
            <a:ext cx="3100329" cy="2729164"/>
            <a:chOff x="1144048" y="2146067"/>
            <a:chExt cx="3100329" cy="27291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8" y="2146067"/>
              <a:ext cx="3100329" cy="232524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42361" y="4505899"/>
              <a:ext cx="235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1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6191" y="433477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60762" y="3857500"/>
            <a:ext cx="2778575" cy="11281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사진으로 </a:t>
            </a:r>
            <a:endParaRPr lang="en-US" altLang="ko-KR" sz="3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즐겁게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4324752" y="3857500"/>
            <a:ext cx="3938394" cy="11281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감정인식으로</a:t>
            </a:r>
            <a:endParaRPr lang="en-US" altLang="ko-KR" sz="3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똑똑하게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736191" y="433477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404350" y="1742942"/>
            <a:ext cx="6335299" cy="1903232"/>
            <a:chOff x="1476695" y="1750002"/>
            <a:chExt cx="6335299" cy="19032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695" y="1777266"/>
              <a:ext cx="2891400" cy="187596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594" y="1750002"/>
              <a:ext cx="2891400" cy="1875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3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6191" y="433477"/>
            <a:ext cx="3671618" cy="506804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44485" y="164653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기분 변화에 따라 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시간을 </a:t>
            </a:r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조절해주는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44485" y="466111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영어 선생님 </a:t>
            </a:r>
            <a:r>
              <a:rPr lang="ko-KR" altLang="en-US" sz="4800" dirty="0" err="1" smtClean="0">
                <a:solidFill>
                  <a:srgbClr val="F4B75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티키</a:t>
            </a:r>
            <a:r>
              <a:rPr lang="ko-KR" altLang="en-US" sz="4800" dirty="0" smtClean="0">
                <a:solidFill>
                  <a:srgbClr val="F4B75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4800" dirty="0">
              <a:solidFill>
                <a:srgbClr val="F4B75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5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/>
        </p:nvSpPr>
        <p:spPr>
          <a:xfrm>
            <a:off x="2694676" y="44375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mtClean="0"/>
              <a:t>기획 의도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53844" y="4052515"/>
            <a:ext cx="1616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자극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54308" y="4051940"/>
            <a:ext cx="163538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자료</a:t>
            </a:r>
            <a:endParaRPr lang="en-US" altLang="ko-KR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개인화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76588" y="4052515"/>
            <a:ext cx="1978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집중력 향상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36" y="1883566"/>
            <a:ext cx="1861120" cy="1861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40" y="1883566"/>
            <a:ext cx="1861120" cy="18611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44" y="1883566"/>
            <a:ext cx="1861120" cy="18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3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899101" y="1756677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9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51" y="1756677"/>
            <a:ext cx="2275914" cy="2275914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4546299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Parents-friendly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55" y="1756677"/>
            <a:ext cx="2275914" cy="2275914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959903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Kids-friendly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5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965203" y="1459223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" name="내용 개체 틀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51" y="1756679"/>
            <a:ext cx="2275914" cy="2275914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4546299" y="4002887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7F7F7F"/>
                </a:solidFill>
              </a:rPr>
              <a:t>Parents-friendly</a:t>
            </a:r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888084" y="1756677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38" y="1756677"/>
            <a:ext cx="2275914" cy="2275914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948886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Kids-friendly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5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31536" y="3542633"/>
            <a:ext cx="1670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귀여운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08086" y="3550491"/>
            <a:ext cx="2374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Gamification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52093" y="3542634"/>
            <a:ext cx="22813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학습시간 조절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80" y="1986948"/>
            <a:ext cx="1305331" cy="13053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17" y="1775410"/>
            <a:ext cx="1516869" cy="15168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00" y="1986948"/>
            <a:ext cx="1322391" cy="13223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5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38" y="1756682"/>
            <a:ext cx="2275914" cy="227591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948886" y="4002890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7F7F7F"/>
                </a:solidFill>
              </a:rPr>
              <a:t>Kids-friendly</a:t>
            </a:r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888084" y="1756677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5" name="내용 개체 틀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34" y="1756677"/>
            <a:ext cx="2275914" cy="2275914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535282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Parents-friendly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7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1107</TotalTime>
  <Words>614</Words>
  <Application>Microsoft Office PowerPoint</Application>
  <PresentationFormat>화면 슬라이드 쇼(4:3)</PresentationFormat>
  <Paragraphs>167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Wingdings</vt:lpstr>
      <vt:lpstr>배달의민족 주아</vt:lpstr>
      <vt:lpstr>Calibri</vt:lpstr>
      <vt:lpstr>Office Theme</vt:lpstr>
      <vt:lpstr>PowerPoint 프레젠테이션</vt:lpstr>
      <vt:lpstr>목차</vt:lpstr>
      <vt:lpstr>개요</vt:lpstr>
      <vt:lpstr>개요</vt:lpstr>
      <vt:lpstr>PowerPoint 프레젠테이션</vt:lpstr>
      <vt:lpstr>서비스 특징</vt:lpstr>
      <vt:lpstr>서비스 특징</vt:lpstr>
      <vt:lpstr>서비스 특징</vt:lpstr>
      <vt:lpstr>서비스 특징</vt:lpstr>
      <vt:lpstr>서비스 특징</vt:lpstr>
      <vt:lpstr>서비스 플로우</vt:lpstr>
      <vt:lpstr>R-CNN</vt:lpstr>
      <vt:lpstr>Image Captioning</vt:lpstr>
      <vt:lpstr>Emotion Recognition</vt:lpstr>
      <vt:lpstr>기술 스택</vt:lpstr>
      <vt:lpstr>앞으로의 계획</vt:lpstr>
      <vt:lpstr>Team Diki</vt:lpstr>
      <vt:lpstr>감사합니다!</vt:lpstr>
      <vt:lpstr>시작하기</vt:lpstr>
      <vt:lpstr>아이 계정 선택하기</vt:lpstr>
      <vt:lpstr>학습 시작하기</vt:lpstr>
      <vt:lpstr>주제 선택하기</vt:lpstr>
      <vt:lpstr>단어 학습</vt:lpstr>
      <vt:lpstr>문장 학습</vt:lpstr>
      <vt:lpstr>쉬는 시간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87</cp:revision>
  <dcterms:created xsi:type="dcterms:W3CDTF">2020-09-17T04:56:26Z</dcterms:created>
  <dcterms:modified xsi:type="dcterms:W3CDTF">2020-09-18T03:50:05Z</dcterms:modified>
</cp:coreProperties>
</file>